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3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914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0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2489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26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6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39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30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757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0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631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1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0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015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17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257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EBC0B4-CB9E-42D9-BF7E-C5A09A229032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E57990-AB12-4028-A9DE-5A799186EF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scpasini/TP-Restaurant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A0710-22C4-8F7B-9A2E-1564CA3A3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4288"/>
            <a:ext cx="9144000" cy="2387600"/>
          </a:xfrm>
        </p:spPr>
        <p:txBody>
          <a:bodyPr/>
          <a:lstStyle/>
          <a:p>
            <a:r>
              <a:rPr lang="es-MX" u="sng" dirty="0">
                <a:latin typeface="+mn-lt"/>
              </a:rPr>
              <a:t>Laboratorio 3</a:t>
            </a:r>
            <a:br>
              <a:rPr lang="es-MX" u="sng" dirty="0">
                <a:latin typeface="+mn-lt"/>
              </a:rPr>
            </a:br>
            <a:r>
              <a:rPr lang="es-MX" u="sng" dirty="0">
                <a:latin typeface="+mn-lt"/>
              </a:rPr>
              <a:t>UTN Restaurante</a:t>
            </a:r>
            <a:endParaRPr lang="es-AR" u="sng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2253D-B3A0-4DF6-2794-26186C79C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235" y="3608097"/>
            <a:ext cx="9144000" cy="1655762"/>
          </a:xfrm>
        </p:spPr>
        <p:txBody>
          <a:bodyPr>
            <a:normAutofit fontScale="92500"/>
          </a:bodyPr>
          <a:lstStyle/>
          <a:p>
            <a:pPr algn="l"/>
            <a:r>
              <a:rPr lang="es-MX" b="1" u="sng" dirty="0"/>
              <a:t>Integrantes:</a:t>
            </a:r>
          </a:p>
          <a:p>
            <a:pPr algn="l"/>
            <a:r>
              <a:rPr lang="es-MX" b="1" dirty="0"/>
              <a:t>Agustín Ledesma.</a:t>
            </a:r>
          </a:p>
          <a:p>
            <a:pPr algn="l"/>
            <a:r>
              <a:rPr lang="es-MX" b="1" dirty="0"/>
              <a:t>Juan Pablo García.</a:t>
            </a:r>
          </a:p>
          <a:p>
            <a:pPr algn="l"/>
            <a:r>
              <a:rPr lang="es-MX" b="1" dirty="0"/>
              <a:t>Agustín Correa Pasini.</a:t>
            </a:r>
          </a:p>
        </p:txBody>
      </p:sp>
      <p:pic>
        <p:nvPicPr>
          <p:cNvPr id="1030" name="Picture 6" descr="Universidad Tecnológica Nacional">
            <a:extLst>
              <a:ext uri="{FF2B5EF4-FFF2-40B4-BE49-F238E27FC236}">
                <a16:creationId xmlns:a16="http://schemas.microsoft.com/office/drawing/2014/main" id="{F7E79290-10BD-DC99-C70F-440B4F49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18" y="3825391"/>
            <a:ext cx="6311317" cy="122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5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DDB805-09B5-2704-CBE5-9253FCEE7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38366" r="42540" b="57845"/>
          <a:stretch/>
        </p:blipFill>
        <p:spPr>
          <a:xfrm>
            <a:off x="3744320" y="1166069"/>
            <a:ext cx="4703360" cy="8300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63C2F2-7CA3-3346-FEA6-3C6C49939FD8}"/>
              </a:ext>
            </a:extLst>
          </p:cNvPr>
          <p:cNvSpPr txBox="1"/>
          <p:nvPr/>
        </p:nvSpPr>
        <p:spPr>
          <a:xfrm>
            <a:off x="1635853" y="2474752"/>
            <a:ext cx="870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opción “Ocupar y cargar platos”, ocupa una mesa y asigna un pedido que posee una lista de </a:t>
            </a:r>
          </a:p>
          <a:p>
            <a:r>
              <a:rPr lang="es-MX" dirty="0"/>
              <a:t>platos en él. Además está opción sirve para agregar platos extras a una mesa ya ocupada.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28CBF5-179F-65ED-3EAF-5F44A573C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" t="60371" r="53668" b="8547"/>
          <a:stretch/>
        </p:blipFill>
        <p:spPr>
          <a:xfrm>
            <a:off x="2600587" y="3229761"/>
            <a:ext cx="6476267" cy="25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BB38D5-A8DC-40AA-F334-00DC6ED24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41913" r="42540" b="54781"/>
          <a:stretch/>
        </p:blipFill>
        <p:spPr>
          <a:xfrm>
            <a:off x="3731770" y="1209411"/>
            <a:ext cx="4950835" cy="7955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57497C-A8D3-F9D6-77E7-1AF1ACF76AF3}"/>
              </a:ext>
            </a:extLst>
          </p:cNvPr>
          <p:cNvSpPr txBox="1"/>
          <p:nvPr/>
        </p:nvSpPr>
        <p:spPr>
          <a:xfrm>
            <a:off x="1948521" y="2567031"/>
            <a:ext cx="851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opción “Desocupar y cobrar mesa” nos genera la suma de todos los platos consumidos de</a:t>
            </a:r>
          </a:p>
          <a:p>
            <a:r>
              <a:rPr lang="es-MX" dirty="0"/>
              <a:t>una mesa determinada y nos vuelve a inicializar la mesa en desocupada.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773A87-3694-1FA2-25E6-C418498B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" t="58412" r="50125" b="9577"/>
          <a:stretch/>
        </p:blipFill>
        <p:spPr>
          <a:xfrm>
            <a:off x="2457976" y="3308060"/>
            <a:ext cx="6988028" cy="26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B1A2D1-3309-D263-B3B7-F6B63C559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45138" r="42540" b="51476"/>
          <a:stretch/>
        </p:blipFill>
        <p:spPr>
          <a:xfrm>
            <a:off x="3728812" y="1269017"/>
            <a:ext cx="4734376" cy="7466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818A03-AD28-F5D4-9503-66BB1E5B8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" t="77194" r="41357" b="14626"/>
          <a:stretch/>
        </p:blipFill>
        <p:spPr>
          <a:xfrm>
            <a:off x="1669165" y="3030938"/>
            <a:ext cx="9102300" cy="7671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E4BB6EE-B81E-E724-95D8-2373CC3B1C0C}"/>
              </a:ext>
            </a:extLst>
          </p:cNvPr>
          <p:cNvSpPr txBox="1"/>
          <p:nvPr/>
        </p:nvSpPr>
        <p:spPr>
          <a:xfrm>
            <a:off x="1602297" y="2541864"/>
            <a:ext cx="95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opción de “Ver Recaudación”, nos muestra la recaudación total del restaurante entre todas sus ventas.</a:t>
            </a:r>
            <a:endParaRPr lang="es-AR" dirty="0"/>
          </a:p>
        </p:txBody>
      </p:sp>
      <p:pic>
        <p:nvPicPr>
          <p:cNvPr id="7170" name="Picture 2" descr="Página 3 | Imágenes de Mesa Animada - Descarga gratuita en Freepik">
            <a:extLst>
              <a:ext uri="{FF2B5EF4-FFF2-40B4-BE49-F238E27FC236}">
                <a16:creationId xmlns:a16="http://schemas.microsoft.com/office/drawing/2014/main" id="{0CA302DF-F4B1-BB12-B6A5-504662F9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1039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▷ Camareros, Mozos y Meseros: Imágenes Animadas, Gifs y Animaciones ¡100%  GRATIS!">
            <a:extLst>
              <a:ext uri="{FF2B5EF4-FFF2-40B4-BE49-F238E27FC236}">
                <a16:creationId xmlns:a16="http://schemas.microsoft.com/office/drawing/2014/main" id="{DC2E4450-EB2C-A181-B6E4-BE4814DD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10" y="3999189"/>
            <a:ext cx="28575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escado frito - Iconos gratis de comida y restaurante">
            <a:extLst>
              <a:ext uri="{FF2B5EF4-FFF2-40B4-BE49-F238E27FC236}">
                <a16:creationId xmlns:a16="http://schemas.microsoft.com/office/drawing/2014/main" id="{9004EA84-BE94-AE1C-E910-6DD0FB47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4159476"/>
            <a:ext cx="1689200" cy="16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54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CEBA48-59A6-7821-0E4A-71F5C9E5E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48280" r="42540" b="46955"/>
          <a:stretch/>
        </p:blipFill>
        <p:spPr>
          <a:xfrm>
            <a:off x="3716664" y="1099976"/>
            <a:ext cx="4758672" cy="10559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89674D-2CF1-7586-0288-8255FEF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41606" r="47105" b="8342"/>
          <a:stretch/>
        </p:blipFill>
        <p:spPr>
          <a:xfrm>
            <a:off x="1044770" y="2712820"/>
            <a:ext cx="5343788" cy="3045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32757A-5101-162C-D507-F9A7E22A020D}"/>
              </a:ext>
            </a:extLst>
          </p:cNvPr>
          <p:cNvSpPr txBox="1"/>
          <p:nvPr/>
        </p:nvSpPr>
        <p:spPr>
          <a:xfrm>
            <a:off x="6467913" y="2998046"/>
            <a:ext cx="49191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opción “Agregar Cliente / Sumar Visita”, solicita </a:t>
            </a:r>
          </a:p>
          <a:p>
            <a:r>
              <a:rPr lang="es-MX" dirty="0"/>
              <a:t>un nombre y apellido y si no existe lo agrega a la lista</a:t>
            </a:r>
          </a:p>
          <a:p>
            <a:r>
              <a:rPr lang="es-MX" dirty="0"/>
              <a:t>de clientes, si ya existe, solamente autoincrementa el </a:t>
            </a:r>
          </a:p>
          <a:p>
            <a:r>
              <a:rPr lang="es-MX" dirty="0"/>
              <a:t>contador de visita.</a:t>
            </a:r>
          </a:p>
          <a:p>
            <a:r>
              <a:rPr lang="es-MX" dirty="0"/>
              <a:t>Los clientes son guardados en un archivo JSON con </a:t>
            </a:r>
          </a:p>
          <a:p>
            <a:r>
              <a:rPr lang="es-MX" dirty="0"/>
              <a:t>repositorio local y cada vez que se agrega uno, </a:t>
            </a:r>
          </a:p>
          <a:p>
            <a:r>
              <a:rPr lang="es-MX" dirty="0"/>
              <a:t>este archivo es sobrescrito.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719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9202EC-1FB4-099C-2CD7-844B27BC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52966" r="42540" b="44090"/>
          <a:stretch/>
        </p:blipFill>
        <p:spPr>
          <a:xfrm>
            <a:off x="3562159" y="1201022"/>
            <a:ext cx="5067682" cy="6948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7A4B83-75B5-2D8A-60F9-B4B5384F5B80}"/>
              </a:ext>
            </a:extLst>
          </p:cNvPr>
          <p:cNvSpPr txBox="1"/>
          <p:nvPr/>
        </p:nvSpPr>
        <p:spPr>
          <a:xfrm>
            <a:off x="1216404" y="2757772"/>
            <a:ext cx="3841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“Buscar Cliente”, nos solicita un id del</a:t>
            </a:r>
          </a:p>
          <a:p>
            <a:r>
              <a:rPr lang="es-MX" dirty="0"/>
              <a:t>cliente y nos lo muestra con su contador</a:t>
            </a:r>
          </a:p>
          <a:p>
            <a:r>
              <a:rPr lang="es-MX" dirty="0"/>
              <a:t>de visitas.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F556F2-3E7F-65A5-649C-ED034D15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t="41649" r="49572" b="16631"/>
          <a:stretch/>
        </p:blipFill>
        <p:spPr>
          <a:xfrm>
            <a:off x="5283004" y="2833381"/>
            <a:ext cx="5946488" cy="2915875"/>
          </a:xfrm>
          <a:prstGeom prst="rect">
            <a:avLst/>
          </a:prstGeom>
        </p:spPr>
      </p:pic>
      <p:pic>
        <p:nvPicPr>
          <p:cNvPr id="8194" name="Picture 2" descr="Cómo Ser un Buen Mesero: Guía Práctica con Tips">
            <a:extLst>
              <a:ext uri="{FF2B5EF4-FFF2-40B4-BE49-F238E27FC236}">
                <a16:creationId xmlns:a16="http://schemas.microsoft.com/office/drawing/2014/main" id="{4C9D21FD-489E-E50E-1F4C-C88F7F12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47" y="3531288"/>
            <a:ext cx="3336022" cy="24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8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1000E8-6F19-9906-292D-5802EE01D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55794" r="42540" b="41172"/>
          <a:stretch/>
        </p:blipFill>
        <p:spPr>
          <a:xfrm>
            <a:off x="3577993" y="1201022"/>
            <a:ext cx="5036013" cy="7116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A74AB8-C076-7589-BCAC-E5FD8266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5" t="42406" r="55456" b="19424"/>
          <a:stretch/>
        </p:blipFill>
        <p:spPr>
          <a:xfrm>
            <a:off x="1126920" y="2827090"/>
            <a:ext cx="5174370" cy="27432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3336803-479A-8B98-F21D-DC33F4FF692C}"/>
              </a:ext>
            </a:extLst>
          </p:cNvPr>
          <p:cNvSpPr txBox="1"/>
          <p:nvPr/>
        </p:nvSpPr>
        <p:spPr>
          <a:xfrm>
            <a:off x="6526634" y="2743200"/>
            <a:ext cx="470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“Mostrar Clientes” nos muestra la lista total de</a:t>
            </a:r>
          </a:p>
          <a:p>
            <a:r>
              <a:rPr lang="es-MX" dirty="0"/>
              <a:t>Clientes guardados en el archivo local con formato</a:t>
            </a:r>
          </a:p>
          <a:p>
            <a:r>
              <a:rPr lang="es-MX" dirty="0"/>
              <a:t>JSON.</a:t>
            </a:r>
            <a:endParaRPr lang="es-AR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788A0DDB-C752-1AC3-6080-9CC5928D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476" y="3429000"/>
            <a:ext cx="3298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1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C5F2A5E-C043-260F-928E-B5406C66A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09" y="1048050"/>
            <a:ext cx="7417181" cy="971600"/>
          </a:xfrm>
          <a:prstGeom prst="rect">
            <a:avLst/>
          </a:prstGeom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2EBE6D69-F05D-46D4-68B9-D042B145D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05" r="34979" b="4843"/>
          <a:stretch/>
        </p:blipFill>
        <p:spPr>
          <a:xfrm>
            <a:off x="1146495" y="2647340"/>
            <a:ext cx="5203694" cy="3325621"/>
          </a:xfrm>
          <a:prstGeom prst="rect">
            <a:avLst/>
          </a:prstGeom>
        </p:spPr>
      </p:pic>
      <p:pic>
        <p:nvPicPr>
          <p:cNvPr id="10242" name="Picture 2" descr="Kanban png images | PNGEgg">
            <a:extLst>
              <a:ext uri="{FF2B5EF4-FFF2-40B4-BE49-F238E27FC236}">
                <a16:creationId xmlns:a16="http://schemas.microsoft.com/office/drawing/2014/main" id="{F6ABAB7E-111F-7DFF-36CF-2EA2BF95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62" y="3293685"/>
            <a:ext cx="4209470" cy="18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7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Logo and symbol, meaning, history, PNG, brand">
            <a:extLst>
              <a:ext uri="{FF2B5EF4-FFF2-40B4-BE49-F238E27FC236}">
                <a16:creationId xmlns:a16="http://schemas.microsoft.com/office/drawing/2014/main" id="{FFA8401A-2B62-8B90-6871-CBBB3C78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00" y="2537981"/>
            <a:ext cx="5222799" cy="293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EB4A54-1617-8520-8CFF-D60275758942}"/>
              </a:ext>
            </a:extLst>
          </p:cNvPr>
          <p:cNvSpPr txBox="1"/>
          <p:nvPr/>
        </p:nvSpPr>
        <p:spPr>
          <a:xfrm>
            <a:off x="714464" y="5475806"/>
            <a:ext cx="6115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1" i="1" u="sng" dirty="0">
                <a:effectLst/>
                <a:latin typeface="-apple-system"/>
                <a:hlinkClick r:id="rId3"/>
              </a:rPr>
              <a:t>Link del trabajo final:</a:t>
            </a:r>
          </a:p>
          <a:p>
            <a:r>
              <a:rPr lang="es-AR" b="0" i="1" dirty="0">
                <a:effectLst/>
                <a:latin typeface="-apple-system"/>
                <a:hlinkClick r:id="rId3"/>
              </a:rPr>
              <a:t>https://github.com/aguscpasini/TP-Restaurante</a:t>
            </a:r>
            <a:endParaRPr lang="es-AR" i="1" dirty="0"/>
          </a:p>
        </p:txBody>
      </p:sp>
      <p:pic>
        <p:nvPicPr>
          <p:cNvPr id="2060" name="Picture 12" descr="Actualizar el fork de un repositorio de GitHub – hackeruna.com">
            <a:extLst>
              <a:ext uri="{FF2B5EF4-FFF2-40B4-BE49-F238E27FC236}">
                <a16:creationId xmlns:a16="http://schemas.microsoft.com/office/drawing/2014/main" id="{D326DEAF-921C-E3E7-1FC1-B3E6B836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38" y="930008"/>
            <a:ext cx="1269534" cy="12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0EBA235-1C11-0B63-ECF1-29BB40C5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55" y="930008"/>
            <a:ext cx="3131890" cy="13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31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A0823BBA-AE19-9146-BE7F-89B8882A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32" y="1034362"/>
            <a:ext cx="9197130" cy="13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8637B8-AD33-FAFA-32EB-E3FD5BADB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1" t="16048" r="6328" b="4701"/>
          <a:stretch/>
        </p:blipFill>
        <p:spPr>
          <a:xfrm>
            <a:off x="2952923" y="2483355"/>
            <a:ext cx="5964574" cy="37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Java Logo - símbolo, significado logotipo, historia, PNG">
            <a:extLst>
              <a:ext uri="{FF2B5EF4-FFF2-40B4-BE49-F238E27FC236}">
                <a16:creationId xmlns:a16="http://schemas.microsoft.com/office/drawing/2014/main" id="{20029CF5-19F1-8F57-E79F-C6FF5CDC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889" y="623932"/>
            <a:ext cx="2768367" cy="173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sting Java Swing / AWT applications - QF-Test">
            <a:extLst>
              <a:ext uri="{FF2B5EF4-FFF2-40B4-BE49-F238E27FC236}">
                <a16:creationId xmlns:a16="http://schemas.microsoft.com/office/drawing/2014/main" id="{4655CA59-17C0-8B5F-41CA-AABA9692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5" y="1334548"/>
            <a:ext cx="5741565" cy="57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pache Maven stacked logo transparent PNG - StickPNG">
            <a:extLst>
              <a:ext uri="{FF2B5EF4-FFF2-40B4-BE49-F238E27FC236}">
                <a16:creationId xmlns:a16="http://schemas.microsoft.com/office/drawing/2014/main" id="{10FA2822-6252-8F1C-5DE8-CEF1FBF8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2801922"/>
            <a:ext cx="5236796" cy="25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3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42760-C6D9-38ED-AB24-E0B88F25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u="sng" dirty="0"/>
              <a:t>APIREST-AURANT</a:t>
            </a:r>
            <a:endParaRPr lang="es-AR" sz="5400" b="1" u="sng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C24008-B691-51DC-273F-5C3FE3821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2" t="19098" r="17797" b="9638"/>
          <a:stretch/>
        </p:blipFill>
        <p:spPr>
          <a:xfrm>
            <a:off x="967443" y="2555186"/>
            <a:ext cx="5827725" cy="3563844"/>
          </a:xfrm>
          <a:prstGeom prst="rect">
            <a:avLst/>
          </a:prstGeom>
        </p:spPr>
      </p:pic>
      <p:pic>
        <p:nvPicPr>
          <p:cNvPr id="5122" name="Picture 2" descr="Más de 1.000 imágenes gratis de Menú y Restaurante - Pixabay">
            <a:extLst>
              <a:ext uri="{FF2B5EF4-FFF2-40B4-BE49-F238E27FC236}">
                <a16:creationId xmlns:a16="http://schemas.microsoft.com/office/drawing/2014/main" id="{D8A05298-ED57-79B2-FC07-65BA12A4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28" y="4177718"/>
            <a:ext cx="4380452" cy="21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5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27C2-6206-20BE-7BF2-88D8DFF6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Llegaron los problemas…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396819-D00F-1BE4-8E0F-DB58D3A9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dirty="0"/>
              <a:t>1) Conflictos con los </a:t>
            </a:r>
            <a:r>
              <a:rPr lang="es-MX" dirty="0" err="1"/>
              <a:t>branchs</a:t>
            </a:r>
            <a:r>
              <a:rPr lang="es-MX" dirty="0"/>
              <a:t> y </a:t>
            </a:r>
            <a:r>
              <a:rPr lang="es-MX" dirty="0" err="1"/>
              <a:t>mergeando</a:t>
            </a:r>
            <a:r>
              <a:rPr lang="es-MX" dirty="0"/>
              <a:t> ramas.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/>
              <a:t>2) Convirtiendo JSON a </a:t>
            </a:r>
            <a:r>
              <a:rPr lang="es-MX" dirty="0" err="1"/>
              <a:t>HashMap</a:t>
            </a:r>
            <a:r>
              <a:rPr lang="es-MX" dirty="0"/>
              <a:t>.</a:t>
            </a:r>
          </a:p>
          <a:p>
            <a:endParaRPr lang="es-AR" dirty="0"/>
          </a:p>
        </p:txBody>
      </p:sp>
      <p:pic>
        <p:nvPicPr>
          <p:cNvPr id="4" name="Picture 12" descr="Actualizar el fork de un repositorio de GitHub – hackeruna.com">
            <a:extLst>
              <a:ext uri="{FF2B5EF4-FFF2-40B4-BE49-F238E27FC236}">
                <a16:creationId xmlns:a16="http://schemas.microsoft.com/office/drawing/2014/main" id="{8D005BEF-6739-47C9-4C27-7368DD6C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25" y="3003259"/>
            <a:ext cx="1053750" cy="105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son, logo Icon in Vector Logo">
            <a:extLst>
              <a:ext uri="{FF2B5EF4-FFF2-40B4-BE49-F238E27FC236}">
                <a16:creationId xmlns:a16="http://schemas.microsoft.com/office/drawing/2014/main" id="{C61F5D20-BD91-5E64-034F-740CF135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12" y="4174455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90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C62F6-18F1-8936-C235-E61FF595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125" y="104085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s-MX" sz="5400" b="1" u="sng" dirty="0"/>
              <a:t>Funcionamiento de la aplicación</a:t>
            </a:r>
            <a:endParaRPr lang="es-AR" sz="5400" b="1" u="sng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831660-0B9F-F42F-0812-A607D8EE8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60762" r="36115" b="5562"/>
          <a:stretch/>
        </p:blipFill>
        <p:spPr>
          <a:xfrm>
            <a:off x="4973971" y="4165136"/>
            <a:ext cx="5981350" cy="18539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984A5B2-B9BF-C0A8-EF65-B3FB5D06BDF5}"/>
              </a:ext>
            </a:extLst>
          </p:cNvPr>
          <p:cNvSpPr txBox="1"/>
          <p:nvPr/>
        </p:nvSpPr>
        <p:spPr>
          <a:xfrm>
            <a:off x="5092117" y="2845775"/>
            <a:ext cx="537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Manejamos la aplicación a través de un panel de control y </a:t>
            </a:r>
          </a:p>
          <a:p>
            <a:r>
              <a:rPr lang="es-MX" dirty="0"/>
              <a:t>ejecutamos las opciones por consola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EF0B993-12EC-6242-5D67-1568BD725FA6}"/>
              </a:ext>
            </a:extLst>
          </p:cNvPr>
          <p:cNvSpPr/>
          <p:nvPr/>
        </p:nvSpPr>
        <p:spPr>
          <a:xfrm>
            <a:off x="7964646" y="3550546"/>
            <a:ext cx="318782" cy="4781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4568F592-BA7A-0B4F-078D-636E21808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82" t="23310" r="42540" b="41172"/>
          <a:stretch/>
        </p:blipFill>
        <p:spPr>
          <a:xfrm>
            <a:off x="1964422" y="2452334"/>
            <a:ext cx="2263629" cy="37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88BE8E-180B-0A70-5670-839755083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2" t="28449" r="42540" b="61231"/>
          <a:stretch/>
        </p:blipFill>
        <p:spPr>
          <a:xfrm>
            <a:off x="4295163" y="705294"/>
            <a:ext cx="3367464" cy="16184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D4CE95-D8CE-0A5E-08FC-8E4A3B7C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" t="71639" r="21139" b="8541"/>
          <a:stretch/>
        </p:blipFill>
        <p:spPr>
          <a:xfrm>
            <a:off x="1270879" y="3449977"/>
            <a:ext cx="9415874" cy="13799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1317E98-D4D1-3A1A-7FC2-F7187C76F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4" t="83756" r="27816" b="8084"/>
          <a:stretch/>
        </p:blipFill>
        <p:spPr>
          <a:xfrm>
            <a:off x="1270879" y="4871918"/>
            <a:ext cx="9405492" cy="5320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DBBB9FD-1476-761F-8880-31ED22EB9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" t="61519" r="21139" b="27945"/>
          <a:stretch/>
        </p:blipFill>
        <p:spPr>
          <a:xfrm>
            <a:off x="1270879" y="2659645"/>
            <a:ext cx="9394952" cy="7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6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102</TotalTime>
  <Words>263</Words>
  <Application>Microsoft Office PowerPoint</Application>
  <PresentationFormat>Panorámica</PresentationFormat>
  <Paragraphs>34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Garamond</vt:lpstr>
      <vt:lpstr>Orgánico</vt:lpstr>
      <vt:lpstr>Laboratorio 3 UTN Restaurante</vt:lpstr>
      <vt:lpstr>Presentación de PowerPoint</vt:lpstr>
      <vt:lpstr>Presentación de PowerPoint</vt:lpstr>
      <vt:lpstr>Presentación de PowerPoint</vt:lpstr>
      <vt:lpstr>Presentación de PowerPoint</vt:lpstr>
      <vt:lpstr>APIREST-AURANT</vt:lpstr>
      <vt:lpstr>Llegaron los problemas…</vt:lpstr>
      <vt:lpstr>Funcionamiento de la aplicación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3 UTN Restaurante</dc:title>
  <dc:creator>Agustín</dc:creator>
  <cp:lastModifiedBy>Agustín</cp:lastModifiedBy>
  <cp:revision>2</cp:revision>
  <dcterms:created xsi:type="dcterms:W3CDTF">2023-06-22T22:11:54Z</dcterms:created>
  <dcterms:modified xsi:type="dcterms:W3CDTF">2023-06-22T23:54:38Z</dcterms:modified>
</cp:coreProperties>
</file>